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256" r:id="rId2"/>
    <p:sldId id="307" r:id="rId3"/>
    <p:sldId id="260" r:id="rId4"/>
    <p:sldId id="306" r:id="rId5"/>
    <p:sldId id="305" r:id="rId6"/>
    <p:sldId id="268" r:id="rId7"/>
    <p:sldId id="308" r:id="rId8"/>
    <p:sldId id="269" r:id="rId9"/>
    <p:sldId id="309" r:id="rId10"/>
    <p:sldId id="310" r:id="rId11"/>
  </p:sldIdLst>
  <p:sldSz cx="9144000" cy="5143500" type="screen16x9"/>
  <p:notesSz cx="6858000" cy="9144000"/>
  <p:embeddedFontLst>
    <p:embeddedFont>
      <p:font typeface="Roboto Slab" panose="020B0604020202020204" charset="0"/>
      <p:regular r:id="rId13"/>
      <p:bold r:id="rId14"/>
    </p:embeddedFont>
    <p:embeddedFont>
      <p:font typeface="Bebas Neue" panose="020B0606020202050201" pitchFamily="34" charset="0"/>
      <p:regular r:id="rId15"/>
    </p:embeddedFont>
    <p:embeddedFont>
      <p:font typeface="Crete Round" panose="020B0604020202020204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9866D0-67AE-43E9-9E7A-E911D7E2816A}">
  <a:tblStyle styleId="{469866D0-67AE-43E9-9E7A-E911D7E281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9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8dede5e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08dede5e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0ad6db7fc7_0_2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0ad6db7fc7_0_2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63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ce52cee29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0ce52cee29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27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ce52cee29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0ce52cee29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ce52cee29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0ce52cee29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0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ce52cee29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0ce52cee29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73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0ad6db7fc7_0_2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0ad6db7fc7_0_2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0ad6db7fc7_0_2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0ad6db7fc7_0_2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468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0ad6db7fc7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0ad6db7fc7_0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0ad6db7fc7_0_2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0ad6db7fc7_0_2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10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01435" y="1063150"/>
            <a:ext cx="3690900" cy="24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01560" y="3589649"/>
            <a:ext cx="36909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7306712" y="3266934"/>
            <a:ext cx="3161519" cy="3369484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332128" y="-1304664"/>
            <a:ext cx="2512033" cy="20551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797525" y="2016700"/>
            <a:ext cx="1758312" cy="155369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5432407" y="-1300083"/>
            <a:ext cx="1456632" cy="1725903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639133" y="1280622"/>
            <a:ext cx="883853" cy="12000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946941" y="4586405"/>
            <a:ext cx="2549830" cy="1944062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1017267" y="-602683"/>
            <a:ext cx="2805320" cy="125518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2700000">
            <a:off x="518003" y="4369513"/>
            <a:ext cx="1000371" cy="1985283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9352694">
            <a:off x="8770736" y="809473"/>
            <a:ext cx="1059678" cy="136441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346474">
            <a:off x="7930466" y="-992261"/>
            <a:ext cx="2214506" cy="18118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717415" y="4351335"/>
            <a:ext cx="1572202" cy="193720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427087" y="-943702"/>
            <a:ext cx="2549813" cy="377705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-5578358">
            <a:off x="8100434" y="4644097"/>
            <a:ext cx="795784" cy="108049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-10453457">
            <a:off x="7749177" y="-1174865"/>
            <a:ext cx="1572224" cy="193722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accent6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4350519" y="2092325"/>
            <a:ext cx="36579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720000" y="2361600"/>
            <a:ext cx="3142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808449" y="4571028"/>
            <a:ext cx="1326098" cy="117169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-200950" y="-1414875"/>
            <a:ext cx="2208237" cy="2497438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-817363" y="-171432"/>
            <a:ext cx="2686852" cy="1202180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6470026" y="4618142"/>
            <a:ext cx="1969936" cy="184175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 rot="5890238">
            <a:off x="7982916" y="4187129"/>
            <a:ext cx="698461" cy="89932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5879636" y="-397734"/>
            <a:ext cx="1566852" cy="128195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-83928" y="3599110"/>
            <a:ext cx="721609" cy="97978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645881" y="3325452"/>
            <a:ext cx="1283669" cy="158168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6266696" y="4761578"/>
            <a:ext cx="529711" cy="71922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5174717" y="-766005"/>
            <a:ext cx="1447038" cy="178286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5914067" y="4634097"/>
            <a:ext cx="1162884" cy="162379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accent6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694963" y="1609625"/>
            <a:ext cx="2448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694963" y="2213525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694963" y="3117113"/>
            <a:ext cx="2448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694963" y="3721025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3348000" y="3117125"/>
            <a:ext cx="2448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3348000" y="3721025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6001038" y="1609625"/>
            <a:ext cx="2448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6001038" y="2213513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3348000" y="1609638"/>
            <a:ext cx="2448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3348000" y="2213538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6001038" y="3117125"/>
            <a:ext cx="2448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6001038" y="3721025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720025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722330" y="-407920"/>
            <a:ext cx="1603564" cy="141685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"/>
          <p:cNvSpPr/>
          <p:nvPr/>
        </p:nvSpPr>
        <p:spPr>
          <a:xfrm flipH="1">
            <a:off x="8661544" y="3893014"/>
            <a:ext cx="598216" cy="81224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8661450" y="3602985"/>
            <a:ext cx="1064156" cy="131120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032994" y="-337224"/>
            <a:ext cx="598216" cy="81224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"/>
          <p:cNvSpPr/>
          <p:nvPr/>
        </p:nvSpPr>
        <p:spPr>
          <a:xfrm rot="2699788">
            <a:off x="8740114" y="2853225"/>
            <a:ext cx="716611" cy="921384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5">
    <p:bg>
      <p:bgPr>
        <a:solidFill>
          <a:schemeClr val="accent6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7717988" y="4407096"/>
            <a:ext cx="1514163" cy="133786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/>
          <p:nvPr/>
        </p:nvSpPr>
        <p:spPr>
          <a:xfrm rot="-30068">
            <a:off x="7581283" y="4323627"/>
            <a:ext cx="1076520" cy="132644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85415" y="-702359"/>
            <a:ext cx="1566852" cy="128195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-296554" y="-1099305"/>
            <a:ext cx="1447038" cy="178286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bg>
      <p:bgPr>
        <a:solidFill>
          <a:schemeClr val="accent6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604569" y="-287805"/>
            <a:ext cx="1982909" cy="175203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731079" y="3085339"/>
            <a:ext cx="3161501" cy="3369463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 rot="5399722">
            <a:off x="7111830" y="-534440"/>
            <a:ext cx="1458134" cy="197981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367231" y="354381"/>
            <a:ext cx="8274219" cy="4386635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 rot="9973307">
            <a:off x="7074989" y="3601511"/>
            <a:ext cx="2698045" cy="220746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7115223" y="4441078"/>
            <a:ext cx="683878" cy="9285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5544799" y="3767472"/>
            <a:ext cx="2097729" cy="3107383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806961" y="3975548"/>
            <a:ext cx="1059678" cy="136441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2"/>
          <p:cNvSpPr/>
          <p:nvPr/>
        </p:nvSpPr>
        <p:spPr>
          <a:xfrm rot="5023203">
            <a:off x="2456782" y="-130368"/>
            <a:ext cx="544889" cy="73983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190933" y="-706714"/>
            <a:ext cx="1076520" cy="132644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6400290" y="62620"/>
            <a:ext cx="684650" cy="88153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bg>
      <p:bgPr>
        <a:solidFill>
          <a:schemeClr val="accent6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7112718" y="-879303"/>
            <a:ext cx="2893764" cy="23675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29524" y="-489049"/>
            <a:ext cx="1681905" cy="2297137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3"/>
          <p:cNvSpPr/>
          <p:nvPr/>
        </p:nvSpPr>
        <p:spPr>
          <a:xfrm rot="129738">
            <a:off x="370017" y="367848"/>
            <a:ext cx="8274187" cy="4407815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3"/>
          <p:cNvSpPr/>
          <p:nvPr/>
        </p:nvSpPr>
        <p:spPr>
          <a:xfrm rot="5400000">
            <a:off x="6669468" y="-295538"/>
            <a:ext cx="883853" cy="12000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745613" y="-344150"/>
            <a:ext cx="389850" cy="72127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611375" y="-344150"/>
            <a:ext cx="658325" cy="1496775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6565650" y="4104073"/>
            <a:ext cx="1709302" cy="151028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6015713" y="4592195"/>
            <a:ext cx="544889" cy="73983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/>
          <p:nvPr/>
        </p:nvSpPr>
        <p:spPr>
          <a:xfrm rot="-30068">
            <a:off x="5749933" y="4581936"/>
            <a:ext cx="1076520" cy="132644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3"/>
          <p:cNvSpPr/>
          <p:nvPr/>
        </p:nvSpPr>
        <p:spPr>
          <a:xfrm rot="9087795">
            <a:off x="865830" y="3759352"/>
            <a:ext cx="615713" cy="12219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65" r:id="rId4"/>
    <p:sldLayoutId id="2147483670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/>
          <p:nvPr/>
        </p:nvSpPr>
        <p:spPr>
          <a:xfrm rot="30115">
            <a:off x="6577782" y="3494836"/>
            <a:ext cx="1752998" cy="621031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7"/>
          <p:cNvSpPr txBox="1">
            <a:spLocks noGrp="1"/>
          </p:cNvSpPr>
          <p:nvPr>
            <p:ph type="ctrTitle"/>
          </p:nvPr>
        </p:nvSpPr>
        <p:spPr>
          <a:xfrm>
            <a:off x="4501435" y="1063150"/>
            <a:ext cx="3690900" cy="24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 smtClean="0">
                <a:latin typeface="Poppins SemiBold" panose="00000700000000000000" pitchFamily="50" charset="0"/>
                <a:cs typeface="Poppins SemiBold" panose="00000700000000000000" pitchFamily="50" charset="0"/>
              </a:rPr>
              <a:t>Need for Design</a:t>
            </a:r>
            <a:endParaRPr b="0" dirty="0"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359" name="Google Shape;359;p37"/>
          <p:cNvSpPr txBox="1">
            <a:spLocks noGrp="1"/>
          </p:cNvSpPr>
          <p:nvPr>
            <p:ph type="subTitle" idx="1"/>
          </p:nvPr>
        </p:nvSpPr>
        <p:spPr>
          <a:xfrm>
            <a:off x="4501560" y="3589649"/>
            <a:ext cx="36909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By Naveeth</a:t>
            </a:r>
            <a:endParaRPr dirty="0"/>
          </a:p>
        </p:txBody>
      </p:sp>
      <p:sp>
        <p:nvSpPr>
          <p:cNvPr id="360" name="Google Shape;360;p37"/>
          <p:cNvSpPr/>
          <p:nvPr/>
        </p:nvSpPr>
        <p:spPr>
          <a:xfrm>
            <a:off x="810542" y="3734876"/>
            <a:ext cx="3690898" cy="38864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rgbClr val="FFB088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37"/>
          <p:cNvGrpSpPr/>
          <p:nvPr/>
        </p:nvGrpSpPr>
        <p:grpSpPr>
          <a:xfrm>
            <a:off x="1059767" y="1310946"/>
            <a:ext cx="1222869" cy="2686936"/>
            <a:chOff x="2062200" y="2543150"/>
            <a:chExt cx="149225" cy="327875"/>
          </a:xfrm>
        </p:grpSpPr>
        <p:sp>
          <p:nvSpPr>
            <p:cNvPr id="362" name="Google Shape;362;p37"/>
            <p:cNvSpPr/>
            <p:nvPr/>
          </p:nvSpPr>
          <p:spPr>
            <a:xfrm>
              <a:off x="2062200" y="2599525"/>
              <a:ext cx="76850" cy="271500"/>
            </a:xfrm>
            <a:custGeom>
              <a:avLst/>
              <a:gdLst/>
              <a:ahLst/>
              <a:cxnLst/>
              <a:rect l="l" t="t" r="r" b="b"/>
              <a:pathLst>
                <a:path w="3074" h="10860" extrusionOk="0">
                  <a:moveTo>
                    <a:pt x="2664" y="0"/>
                  </a:moveTo>
                  <a:lnTo>
                    <a:pt x="1" y="77"/>
                  </a:lnTo>
                  <a:lnTo>
                    <a:pt x="1" y="10859"/>
                  </a:lnTo>
                  <a:lnTo>
                    <a:pt x="3073" y="10859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2076900" y="2687825"/>
              <a:ext cx="44200" cy="95450"/>
            </a:xfrm>
            <a:custGeom>
              <a:avLst/>
              <a:gdLst/>
              <a:ahLst/>
              <a:cxnLst/>
              <a:rect l="l" t="t" r="r" b="b"/>
              <a:pathLst>
                <a:path w="1768" h="3818" extrusionOk="0">
                  <a:moveTo>
                    <a:pt x="1614" y="1"/>
                  </a:moveTo>
                  <a:lnTo>
                    <a:pt x="1" y="590"/>
                  </a:lnTo>
                  <a:lnTo>
                    <a:pt x="26" y="3818"/>
                  </a:lnTo>
                  <a:lnTo>
                    <a:pt x="1768" y="3049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2075625" y="2650075"/>
              <a:ext cx="39725" cy="38450"/>
            </a:xfrm>
            <a:custGeom>
              <a:avLst/>
              <a:gdLst/>
              <a:ahLst/>
              <a:cxnLst/>
              <a:rect l="l" t="t" r="r" b="b"/>
              <a:pathLst>
                <a:path w="1589" h="1538" extrusionOk="0">
                  <a:moveTo>
                    <a:pt x="1538" y="1"/>
                  </a:moveTo>
                  <a:lnTo>
                    <a:pt x="1" y="103"/>
                  </a:lnTo>
                  <a:lnTo>
                    <a:pt x="1" y="1538"/>
                  </a:lnTo>
                  <a:lnTo>
                    <a:pt x="1589" y="897"/>
                  </a:lnTo>
                  <a:lnTo>
                    <a:pt x="15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2078825" y="2775575"/>
              <a:ext cx="44875" cy="40325"/>
            </a:xfrm>
            <a:custGeom>
              <a:avLst/>
              <a:gdLst/>
              <a:ahLst/>
              <a:cxnLst/>
              <a:rect l="l" t="t" r="r" b="b"/>
              <a:pathLst>
                <a:path w="1795" h="1613" extrusionOk="0">
                  <a:moveTo>
                    <a:pt x="1742" y="1"/>
                  </a:moveTo>
                  <a:lnTo>
                    <a:pt x="1" y="742"/>
                  </a:lnTo>
                  <a:lnTo>
                    <a:pt x="1" y="1613"/>
                  </a:lnTo>
                  <a:lnTo>
                    <a:pt x="1795" y="1536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2062200" y="2618050"/>
              <a:ext cx="67725" cy="14475"/>
            </a:xfrm>
            <a:custGeom>
              <a:avLst/>
              <a:gdLst/>
              <a:ahLst/>
              <a:cxnLst/>
              <a:rect l="l" t="t" r="r" b="b"/>
              <a:pathLst>
                <a:path w="2709" h="579" extrusionOk="0">
                  <a:moveTo>
                    <a:pt x="1" y="1"/>
                  </a:moveTo>
                  <a:lnTo>
                    <a:pt x="1" y="579"/>
                  </a:lnTo>
                  <a:lnTo>
                    <a:pt x="2708" y="448"/>
                  </a:lnTo>
                  <a:lnTo>
                    <a:pt x="2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2062200" y="2834575"/>
              <a:ext cx="76125" cy="18400"/>
            </a:xfrm>
            <a:custGeom>
              <a:avLst/>
              <a:gdLst/>
              <a:ahLst/>
              <a:cxnLst/>
              <a:rect l="l" t="t" r="r" b="b"/>
              <a:pathLst>
                <a:path w="3045" h="736" extrusionOk="0">
                  <a:moveTo>
                    <a:pt x="1" y="0"/>
                  </a:moveTo>
                  <a:lnTo>
                    <a:pt x="1" y="736"/>
                  </a:lnTo>
                  <a:lnTo>
                    <a:pt x="3045" y="692"/>
                  </a:lnTo>
                  <a:lnTo>
                    <a:pt x="3021" y="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2165300" y="2643025"/>
              <a:ext cx="46125" cy="228000"/>
            </a:xfrm>
            <a:custGeom>
              <a:avLst/>
              <a:gdLst/>
              <a:ahLst/>
              <a:cxnLst/>
              <a:rect l="l" t="t" r="r" b="b"/>
              <a:pathLst>
                <a:path w="1845" h="9120" extrusionOk="0">
                  <a:moveTo>
                    <a:pt x="1844" y="0"/>
                  </a:moveTo>
                  <a:lnTo>
                    <a:pt x="0" y="53"/>
                  </a:lnTo>
                  <a:lnTo>
                    <a:pt x="0" y="9119"/>
                  </a:lnTo>
                  <a:lnTo>
                    <a:pt x="1844" y="9119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2177123" y="2817043"/>
              <a:ext cx="24975" cy="39725"/>
            </a:xfrm>
            <a:custGeom>
              <a:avLst/>
              <a:gdLst/>
              <a:ahLst/>
              <a:cxnLst/>
              <a:rect l="l" t="t" r="r" b="b"/>
              <a:pathLst>
                <a:path w="999" h="1589" extrusionOk="0">
                  <a:moveTo>
                    <a:pt x="512" y="1"/>
                  </a:moveTo>
                  <a:lnTo>
                    <a:pt x="0" y="1051"/>
                  </a:lnTo>
                  <a:lnTo>
                    <a:pt x="537" y="1589"/>
                  </a:lnTo>
                  <a:lnTo>
                    <a:pt x="999" y="872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2180000" y="2657750"/>
              <a:ext cx="7725" cy="144750"/>
            </a:xfrm>
            <a:custGeom>
              <a:avLst/>
              <a:gdLst/>
              <a:ahLst/>
              <a:cxnLst/>
              <a:rect l="l" t="t" r="r" b="b"/>
              <a:pathLst>
                <a:path w="309" h="5790" extrusionOk="0">
                  <a:moveTo>
                    <a:pt x="77" y="1"/>
                  </a:moveTo>
                  <a:lnTo>
                    <a:pt x="0" y="5789"/>
                  </a:lnTo>
                  <a:lnTo>
                    <a:pt x="257" y="5763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2191550" y="2658400"/>
              <a:ext cx="10250" cy="143450"/>
            </a:xfrm>
            <a:custGeom>
              <a:avLst/>
              <a:gdLst/>
              <a:ahLst/>
              <a:cxnLst/>
              <a:rect l="l" t="t" r="r" b="b"/>
              <a:pathLst>
                <a:path w="410" h="5738" extrusionOk="0">
                  <a:moveTo>
                    <a:pt x="153" y="0"/>
                  </a:moveTo>
                  <a:lnTo>
                    <a:pt x="0" y="5737"/>
                  </a:lnTo>
                  <a:lnTo>
                    <a:pt x="256" y="5712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2139025" y="2543150"/>
              <a:ext cx="35250" cy="327875"/>
            </a:xfrm>
            <a:custGeom>
              <a:avLst/>
              <a:gdLst/>
              <a:ahLst/>
              <a:cxnLst/>
              <a:rect l="l" t="t" r="r" b="b"/>
              <a:pathLst>
                <a:path w="1410" h="13115" extrusionOk="0">
                  <a:moveTo>
                    <a:pt x="179" y="1"/>
                  </a:moveTo>
                  <a:lnTo>
                    <a:pt x="0" y="13114"/>
                  </a:lnTo>
                  <a:lnTo>
                    <a:pt x="1230" y="13114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2149925" y="2550200"/>
              <a:ext cx="18600" cy="23075"/>
            </a:xfrm>
            <a:custGeom>
              <a:avLst/>
              <a:gdLst/>
              <a:ahLst/>
              <a:cxnLst/>
              <a:rect l="l" t="t" r="r" b="b"/>
              <a:pathLst>
                <a:path w="744" h="923" extrusionOk="0">
                  <a:moveTo>
                    <a:pt x="743" y="0"/>
                  </a:moveTo>
                  <a:lnTo>
                    <a:pt x="0" y="51"/>
                  </a:lnTo>
                  <a:lnTo>
                    <a:pt x="0" y="922"/>
                  </a:lnTo>
                  <a:lnTo>
                    <a:pt x="333" y="460"/>
                  </a:lnTo>
                  <a:lnTo>
                    <a:pt x="691" y="922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2144775" y="2838325"/>
              <a:ext cx="19875" cy="24350"/>
            </a:xfrm>
            <a:custGeom>
              <a:avLst/>
              <a:gdLst/>
              <a:ahLst/>
              <a:cxnLst/>
              <a:rect l="l" t="t" r="r" b="b"/>
              <a:pathLst>
                <a:path w="795" h="974" extrusionOk="0">
                  <a:moveTo>
                    <a:pt x="26" y="1"/>
                  </a:moveTo>
                  <a:lnTo>
                    <a:pt x="0" y="974"/>
                  </a:lnTo>
                  <a:lnTo>
                    <a:pt x="794" y="923"/>
                  </a:lnTo>
                  <a:lnTo>
                    <a:pt x="743" y="1"/>
                  </a:lnTo>
                  <a:lnTo>
                    <a:pt x="411" y="51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2147350" y="2579000"/>
              <a:ext cx="19250" cy="259350"/>
            </a:xfrm>
            <a:custGeom>
              <a:avLst/>
              <a:gdLst/>
              <a:ahLst/>
              <a:cxnLst/>
              <a:rect l="l" t="t" r="r" b="b"/>
              <a:pathLst>
                <a:path w="770" h="10374" extrusionOk="0">
                  <a:moveTo>
                    <a:pt x="436" y="0"/>
                  </a:moveTo>
                  <a:lnTo>
                    <a:pt x="103" y="360"/>
                  </a:lnTo>
                  <a:lnTo>
                    <a:pt x="1" y="9888"/>
                  </a:lnTo>
                  <a:lnTo>
                    <a:pt x="282" y="10374"/>
                  </a:lnTo>
                  <a:lnTo>
                    <a:pt x="589" y="9888"/>
                  </a:lnTo>
                  <a:lnTo>
                    <a:pt x="769" y="38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37"/>
          <p:cNvGrpSpPr/>
          <p:nvPr/>
        </p:nvGrpSpPr>
        <p:grpSpPr>
          <a:xfrm>
            <a:off x="2554256" y="3099756"/>
            <a:ext cx="1388180" cy="509126"/>
            <a:chOff x="9395188" y="3139937"/>
            <a:chExt cx="1505945" cy="552317"/>
          </a:xfrm>
        </p:grpSpPr>
        <p:sp>
          <p:nvSpPr>
            <p:cNvPr id="377" name="Google Shape;377;p37"/>
            <p:cNvSpPr/>
            <p:nvPr/>
          </p:nvSpPr>
          <p:spPr>
            <a:xfrm>
              <a:off x="9464686" y="3139937"/>
              <a:ext cx="1358642" cy="270007"/>
            </a:xfrm>
            <a:custGeom>
              <a:avLst/>
              <a:gdLst/>
              <a:ahLst/>
              <a:cxnLst/>
              <a:rect l="l" t="t" r="r" b="b"/>
              <a:pathLst>
                <a:path w="8504" h="1690" extrusionOk="0">
                  <a:moveTo>
                    <a:pt x="104" y="1"/>
                  </a:moveTo>
                  <a:lnTo>
                    <a:pt x="1" y="1690"/>
                  </a:lnTo>
                  <a:lnTo>
                    <a:pt x="1" y="1690"/>
                  </a:lnTo>
                  <a:lnTo>
                    <a:pt x="8503" y="1613"/>
                  </a:lnTo>
                  <a:lnTo>
                    <a:pt x="8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0532715" y="3205122"/>
              <a:ext cx="180215" cy="98417"/>
            </a:xfrm>
            <a:custGeom>
              <a:avLst/>
              <a:gdLst/>
              <a:ahLst/>
              <a:cxnLst/>
              <a:rect l="l" t="t" r="r" b="b"/>
              <a:pathLst>
                <a:path w="1128" h="616" extrusionOk="0">
                  <a:moveTo>
                    <a:pt x="513" y="1"/>
                  </a:moveTo>
                  <a:cubicBezTo>
                    <a:pt x="202" y="1"/>
                    <a:pt x="0" y="138"/>
                    <a:pt x="0" y="309"/>
                  </a:cubicBezTo>
                  <a:cubicBezTo>
                    <a:pt x="0" y="478"/>
                    <a:pt x="154" y="616"/>
                    <a:pt x="564" y="616"/>
                  </a:cubicBezTo>
                  <a:cubicBezTo>
                    <a:pt x="875" y="616"/>
                    <a:pt x="1128" y="437"/>
                    <a:pt x="1128" y="309"/>
                  </a:cubicBezTo>
                  <a:cubicBezTo>
                    <a:pt x="1128" y="138"/>
                    <a:pt x="824" y="1"/>
                    <a:pt x="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9567095" y="3270787"/>
              <a:ext cx="900276" cy="49049"/>
            </a:xfrm>
            <a:custGeom>
              <a:avLst/>
              <a:gdLst/>
              <a:ahLst/>
              <a:cxnLst/>
              <a:rect l="l" t="t" r="r" b="b"/>
              <a:pathLst>
                <a:path w="5635" h="307" extrusionOk="0">
                  <a:moveTo>
                    <a:pt x="5635" y="0"/>
                  </a:moveTo>
                  <a:lnTo>
                    <a:pt x="0" y="77"/>
                  </a:lnTo>
                  <a:lnTo>
                    <a:pt x="0" y="307"/>
                  </a:lnTo>
                  <a:lnTo>
                    <a:pt x="5635" y="179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9567095" y="3188826"/>
              <a:ext cx="900276" cy="57516"/>
            </a:xfrm>
            <a:custGeom>
              <a:avLst/>
              <a:gdLst/>
              <a:ahLst/>
              <a:cxnLst/>
              <a:rect l="l" t="t" r="r" b="b"/>
              <a:pathLst>
                <a:path w="5635" h="360" extrusionOk="0">
                  <a:moveTo>
                    <a:pt x="51" y="0"/>
                  </a:moveTo>
                  <a:lnTo>
                    <a:pt x="0" y="360"/>
                  </a:lnTo>
                  <a:lnTo>
                    <a:pt x="5635" y="283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9395188" y="3348274"/>
              <a:ext cx="1505945" cy="343979"/>
            </a:xfrm>
            <a:custGeom>
              <a:avLst/>
              <a:gdLst/>
              <a:ahLst/>
              <a:cxnLst/>
              <a:rect l="l" t="t" r="r" b="b"/>
              <a:pathLst>
                <a:path w="9426" h="2153" extrusionOk="0">
                  <a:moveTo>
                    <a:pt x="9298" y="1"/>
                  </a:moveTo>
                  <a:lnTo>
                    <a:pt x="153" y="258"/>
                  </a:lnTo>
                  <a:lnTo>
                    <a:pt x="1" y="2153"/>
                  </a:lnTo>
                  <a:lnTo>
                    <a:pt x="9425" y="2153"/>
                  </a:lnTo>
                  <a:lnTo>
                    <a:pt x="9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9693949" y="3409785"/>
              <a:ext cx="883980" cy="241728"/>
            </a:xfrm>
            <a:custGeom>
              <a:avLst/>
              <a:gdLst/>
              <a:ahLst/>
              <a:cxnLst/>
              <a:rect l="l" t="t" r="r" b="b"/>
              <a:pathLst>
                <a:path w="5533" h="1513" extrusionOk="0">
                  <a:moveTo>
                    <a:pt x="4688" y="1"/>
                  </a:moveTo>
                  <a:lnTo>
                    <a:pt x="896" y="103"/>
                  </a:lnTo>
                  <a:cubicBezTo>
                    <a:pt x="896" y="103"/>
                    <a:pt x="743" y="616"/>
                    <a:pt x="0" y="616"/>
                  </a:cubicBezTo>
                  <a:lnTo>
                    <a:pt x="0" y="999"/>
                  </a:lnTo>
                  <a:cubicBezTo>
                    <a:pt x="0" y="999"/>
                    <a:pt x="105" y="984"/>
                    <a:pt x="247" y="984"/>
                  </a:cubicBezTo>
                  <a:cubicBezTo>
                    <a:pt x="558" y="984"/>
                    <a:pt x="1050" y="1056"/>
                    <a:pt x="1050" y="1512"/>
                  </a:cubicBezTo>
                  <a:lnTo>
                    <a:pt x="4867" y="1410"/>
                  </a:lnTo>
                  <a:cubicBezTo>
                    <a:pt x="4867" y="1410"/>
                    <a:pt x="4867" y="974"/>
                    <a:pt x="5533" y="974"/>
                  </a:cubicBezTo>
                  <a:lnTo>
                    <a:pt x="5456" y="410"/>
                  </a:lnTo>
                  <a:cubicBezTo>
                    <a:pt x="5456" y="410"/>
                    <a:pt x="5392" y="418"/>
                    <a:pt x="5302" y="418"/>
                  </a:cubicBezTo>
                  <a:cubicBezTo>
                    <a:pt x="5077" y="418"/>
                    <a:pt x="4688" y="366"/>
                    <a:pt x="4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9480982" y="3483438"/>
              <a:ext cx="168073" cy="102411"/>
            </a:xfrm>
            <a:custGeom>
              <a:avLst/>
              <a:gdLst/>
              <a:ahLst/>
              <a:cxnLst/>
              <a:rect l="l" t="t" r="r" b="b"/>
              <a:pathLst>
                <a:path w="1052" h="641" extrusionOk="0">
                  <a:moveTo>
                    <a:pt x="437" y="0"/>
                  </a:moveTo>
                  <a:lnTo>
                    <a:pt x="1" y="359"/>
                  </a:lnTo>
                  <a:lnTo>
                    <a:pt x="539" y="641"/>
                  </a:lnTo>
                  <a:lnTo>
                    <a:pt x="1052" y="35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10622823" y="3462988"/>
              <a:ext cx="175901" cy="110559"/>
            </a:xfrm>
            <a:custGeom>
              <a:avLst/>
              <a:gdLst/>
              <a:ahLst/>
              <a:cxnLst/>
              <a:rect l="l" t="t" r="r" b="b"/>
              <a:pathLst>
                <a:path w="1101" h="692" extrusionOk="0">
                  <a:moveTo>
                    <a:pt x="615" y="0"/>
                  </a:moveTo>
                  <a:lnTo>
                    <a:pt x="0" y="334"/>
                  </a:lnTo>
                  <a:lnTo>
                    <a:pt x="538" y="692"/>
                  </a:lnTo>
                  <a:lnTo>
                    <a:pt x="1101" y="360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37"/>
          <p:cNvGrpSpPr/>
          <p:nvPr/>
        </p:nvGrpSpPr>
        <p:grpSpPr>
          <a:xfrm>
            <a:off x="2441989" y="3609025"/>
            <a:ext cx="1613453" cy="354729"/>
            <a:chOff x="6780264" y="4224729"/>
            <a:chExt cx="1485684" cy="326638"/>
          </a:xfrm>
        </p:grpSpPr>
        <p:sp>
          <p:nvSpPr>
            <p:cNvPr id="386" name="Google Shape;386;p37"/>
            <p:cNvSpPr/>
            <p:nvPr/>
          </p:nvSpPr>
          <p:spPr>
            <a:xfrm>
              <a:off x="6802640" y="4250355"/>
              <a:ext cx="1428057" cy="275511"/>
            </a:xfrm>
            <a:custGeom>
              <a:avLst/>
              <a:gdLst/>
              <a:ahLst/>
              <a:cxnLst/>
              <a:rect l="l" t="t" r="r" b="b"/>
              <a:pathLst>
                <a:path w="11424" h="2204" extrusionOk="0">
                  <a:moveTo>
                    <a:pt x="435" y="0"/>
                  </a:moveTo>
                  <a:lnTo>
                    <a:pt x="0" y="1076"/>
                  </a:lnTo>
                  <a:lnTo>
                    <a:pt x="230" y="2203"/>
                  </a:lnTo>
                  <a:lnTo>
                    <a:pt x="462" y="2203"/>
                  </a:lnTo>
                  <a:lnTo>
                    <a:pt x="692" y="1870"/>
                  </a:lnTo>
                  <a:lnTo>
                    <a:pt x="947" y="2203"/>
                  </a:lnTo>
                  <a:lnTo>
                    <a:pt x="11423" y="2127"/>
                  </a:lnTo>
                  <a:cubicBezTo>
                    <a:pt x="11423" y="2127"/>
                    <a:pt x="11014" y="1742"/>
                    <a:pt x="11014" y="1307"/>
                  </a:cubicBezTo>
                  <a:cubicBezTo>
                    <a:pt x="11014" y="1076"/>
                    <a:pt x="11423" y="462"/>
                    <a:pt x="11423" y="462"/>
                  </a:cubicBezTo>
                  <a:lnTo>
                    <a:pt x="947" y="26"/>
                  </a:lnTo>
                  <a:lnTo>
                    <a:pt x="743" y="36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6780264" y="4224729"/>
              <a:ext cx="1485684" cy="326638"/>
            </a:xfrm>
            <a:custGeom>
              <a:avLst/>
              <a:gdLst/>
              <a:ahLst/>
              <a:cxnLst/>
              <a:rect l="l" t="t" r="r" b="b"/>
              <a:pathLst>
                <a:path w="11885" h="2613" extrusionOk="0">
                  <a:moveTo>
                    <a:pt x="436" y="1"/>
                  </a:moveTo>
                  <a:lnTo>
                    <a:pt x="0" y="1178"/>
                  </a:lnTo>
                  <a:lnTo>
                    <a:pt x="205" y="2613"/>
                  </a:lnTo>
                  <a:lnTo>
                    <a:pt x="743" y="2613"/>
                  </a:lnTo>
                  <a:lnTo>
                    <a:pt x="896" y="2306"/>
                  </a:lnTo>
                  <a:lnTo>
                    <a:pt x="999" y="2613"/>
                  </a:lnTo>
                  <a:lnTo>
                    <a:pt x="11781" y="2613"/>
                  </a:lnTo>
                  <a:lnTo>
                    <a:pt x="11883" y="2151"/>
                  </a:lnTo>
                  <a:lnTo>
                    <a:pt x="11883" y="2151"/>
                  </a:lnTo>
                  <a:lnTo>
                    <a:pt x="1075" y="2202"/>
                  </a:lnTo>
                  <a:lnTo>
                    <a:pt x="973" y="1434"/>
                  </a:lnTo>
                  <a:lnTo>
                    <a:pt x="794" y="1408"/>
                  </a:lnTo>
                  <a:lnTo>
                    <a:pt x="717" y="2049"/>
                  </a:lnTo>
                  <a:lnTo>
                    <a:pt x="538" y="2023"/>
                  </a:lnTo>
                  <a:lnTo>
                    <a:pt x="385" y="1357"/>
                  </a:lnTo>
                  <a:lnTo>
                    <a:pt x="615" y="640"/>
                  </a:lnTo>
                  <a:lnTo>
                    <a:pt x="743" y="640"/>
                  </a:lnTo>
                  <a:lnTo>
                    <a:pt x="717" y="1127"/>
                  </a:lnTo>
                  <a:lnTo>
                    <a:pt x="871" y="1127"/>
                  </a:lnTo>
                  <a:lnTo>
                    <a:pt x="1102" y="512"/>
                  </a:lnTo>
                  <a:lnTo>
                    <a:pt x="11885" y="793"/>
                  </a:lnTo>
                  <a:lnTo>
                    <a:pt x="11834" y="435"/>
                  </a:lnTo>
                  <a:lnTo>
                    <a:pt x="1051" y="26"/>
                  </a:lnTo>
                  <a:lnTo>
                    <a:pt x="923" y="435"/>
                  </a:lnTo>
                  <a:lnTo>
                    <a:pt x="794" y="26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7"/>
          <p:cNvGrpSpPr/>
          <p:nvPr/>
        </p:nvGrpSpPr>
        <p:grpSpPr>
          <a:xfrm>
            <a:off x="2635229" y="2738216"/>
            <a:ext cx="1307596" cy="361652"/>
            <a:chOff x="6861048" y="3270692"/>
            <a:chExt cx="1204048" cy="333013"/>
          </a:xfrm>
        </p:grpSpPr>
        <p:sp>
          <p:nvSpPr>
            <p:cNvPr id="389" name="Google Shape;389;p37"/>
            <p:cNvSpPr/>
            <p:nvPr/>
          </p:nvSpPr>
          <p:spPr>
            <a:xfrm>
              <a:off x="6925175" y="3290068"/>
              <a:ext cx="1114295" cy="297887"/>
            </a:xfrm>
            <a:custGeom>
              <a:avLst/>
              <a:gdLst/>
              <a:ahLst/>
              <a:cxnLst/>
              <a:rect l="l" t="t" r="r" b="b"/>
              <a:pathLst>
                <a:path w="8914" h="2383" extrusionOk="0">
                  <a:moveTo>
                    <a:pt x="8273" y="0"/>
                  </a:moveTo>
                  <a:lnTo>
                    <a:pt x="7839" y="435"/>
                  </a:lnTo>
                  <a:lnTo>
                    <a:pt x="7454" y="77"/>
                  </a:lnTo>
                  <a:lnTo>
                    <a:pt x="256" y="435"/>
                  </a:lnTo>
                  <a:cubicBezTo>
                    <a:pt x="256" y="435"/>
                    <a:pt x="488" y="897"/>
                    <a:pt x="488" y="1178"/>
                  </a:cubicBezTo>
                  <a:cubicBezTo>
                    <a:pt x="488" y="1459"/>
                    <a:pt x="1" y="1895"/>
                    <a:pt x="1" y="1895"/>
                  </a:cubicBezTo>
                  <a:lnTo>
                    <a:pt x="7198" y="2228"/>
                  </a:lnTo>
                  <a:lnTo>
                    <a:pt x="7864" y="1921"/>
                  </a:lnTo>
                  <a:lnTo>
                    <a:pt x="8299" y="2383"/>
                  </a:lnTo>
                  <a:lnTo>
                    <a:pt x="8914" y="1178"/>
                  </a:lnTo>
                  <a:lnTo>
                    <a:pt x="82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6861048" y="3270692"/>
              <a:ext cx="1204048" cy="333013"/>
            </a:xfrm>
            <a:custGeom>
              <a:avLst/>
              <a:gdLst/>
              <a:ahLst/>
              <a:cxnLst/>
              <a:rect l="l" t="t" r="r" b="b"/>
              <a:pathLst>
                <a:path w="9632" h="2664" extrusionOk="0">
                  <a:moveTo>
                    <a:pt x="9170" y="1"/>
                  </a:moveTo>
                  <a:lnTo>
                    <a:pt x="8531" y="26"/>
                  </a:lnTo>
                  <a:lnTo>
                    <a:pt x="8325" y="334"/>
                  </a:lnTo>
                  <a:lnTo>
                    <a:pt x="7992" y="26"/>
                  </a:lnTo>
                  <a:lnTo>
                    <a:pt x="284" y="309"/>
                  </a:lnTo>
                  <a:lnTo>
                    <a:pt x="284" y="770"/>
                  </a:lnTo>
                  <a:lnTo>
                    <a:pt x="8069" y="462"/>
                  </a:lnTo>
                  <a:lnTo>
                    <a:pt x="8350" y="1050"/>
                  </a:lnTo>
                  <a:lnTo>
                    <a:pt x="8529" y="1050"/>
                  </a:lnTo>
                  <a:lnTo>
                    <a:pt x="8580" y="461"/>
                  </a:lnTo>
                  <a:lnTo>
                    <a:pt x="8786" y="435"/>
                  </a:lnTo>
                  <a:lnTo>
                    <a:pt x="9248" y="1306"/>
                  </a:lnTo>
                  <a:lnTo>
                    <a:pt x="8812" y="2228"/>
                  </a:lnTo>
                  <a:lnTo>
                    <a:pt x="8633" y="2228"/>
                  </a:lnTo>
                  <a:lnTo>
                    <a:pt x="8735" y="1459"/>
                  </a:lnTo>
                  <a:lnTo>
                    <a:pt x="8454" y="1459"/>
                  </a:lnTo>
                  <a:lnTo>
                    <a:pt x="7992" y="2049"/>
                  </a:lnTo>
                  <a:lnTo>
                    <a:pt x="154" y="1895"/>
                  </a:lnTo>
                  <a:lnTo>
                    <a:pt x="1" y="2357"/>
                  </a:lnTo>
                  <a:lnTo>
                    <a:pt x="7863" y="2613"/>
                  </a:lnTo>
                  <a:lnTo>
                    <a:pt x="8325" y="2306"/>
                  </a:lnTo>
                  <a:lnTo>
                    <a:pt x="8479" y="2638"/>
                  </a:lnTo>
                  <a:lnTo>
                    <a:pt x="9299" y="2664"/>
                  </a:lnTo>
                  <a:lnTo>
                    <a:pt x="9631" y="1332"/>
                  </a:lnTo>
                  <a:lnTo>
                    <a:pt x="91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30" y="482947"/>
            <a:ext cx="2695606" cy="553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1"/>
          <a:stretch/>
        </p:blipFill>
        <p:spPr>
          <a:xfrm>
            <a:off x="2394079" y="253496"/>
            <a:ext cx="4374000" cy="45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1"/>
          <p:cNvSpPr txBox="1">
            <a:spLocks noGrp="1"/>
          </p:cNvSpPr>
          <p:nvPr>
            <p:ph type="title"/>
          </p:nvPr>
        </p:nvSpPr>
        <p:spPr>
          <a:xfrm>
            <a:off x="1991168" y="1246595"/>
            <a:ext cx="493597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/>
              <a:t>Why do we need design?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4952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1"/>
          <p:cNvSpPr txBox="1">
            <a:spLocks noGrp="1"/>
          </p:cNvSpPr>
          <p:nvPr>
            <p:ph type="title"/>
          </p:nvPr>
        </p:nvSpPr>
        <p:spPr>
          <a:xfrm>
            <a:off x="1991168" y="1246595"/>
            <a:ext cx="493597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/>
              <a:t>Why do we need design?</a:t>
            </a:r>
            <a:endParaRPr sz="3200" dirty="0"/>
          </a:p>
        </p:txBody>
      </p:sp>
      <p:sp>
        <p:nvSpPr>
          <p:cNvPr id="8" name="Google Shape;471;p41"/>
          <p:cNvSpPr txBox="1">
            <a:spLocks noGrp="1"/>
          </p:cNvSpPr>
          <p:nvPr>
            <p:ph type="subTitle" idx="1"/>
          </p:nvPr>
        </p:nvSpPr>
        <p:spPr>
          <a:xfrm>
            <a:off x="2063592" y="1868342"/>
            <a:ext cx="4476766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1800" dirty="0"/>
              <a:t>Design is a huge factor in success of a product. A good design decides for how long people are going to use your product and if you are going to make some sense to your end users.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1"/>
          <p:cNvSpPr txBox="1">
            <a:spLocks noGrp="1"/>
          </p:cNvSpPr>
          <p:nvPr>
            <p:ph type="title"/>
          </p:nvPr>
        </p:nvSpPr>
        <p:spPr>
          <a:xfrm>
            <a:off x="805163" y="1301932"/>
            <a:ext cx="689028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3200" dirty="0">
                <a:solidFill>
                  <a:schemeClr val="tx1"/>
                </a:solidFill>
                <a:latin typeface="Source Serif Pro"/>
              </a:rPr>
              <a:t>But first of all we need to understand what design really is?</a:t>
            </a:r>
            <a:endParaRPr lang="en-US" altLang="en-US" sz="800" b="0" dirty="0">
              <a:solidFill>
                <a:schemeClr val="tx1"/>
              </a:solidFill>
            </a:endParaRPr>
          </a:p>
        </p:txBody>
      </p:sp>
      <p:sp>
        <p:nvSpPr>
          <p:cNvPr id="4" name="Google Shape;471;p41"/>
          <p:cNvSpPr txBox="1">
            <a:spLocks noGrp="1"/>
          </p:cNvSpPr>
          <p:nvPr>
            <p:ph type="subTitle" idx="1"/>
          </p:nvPr>
        </p:nvSpPr>
        <p:spPr>
          <a:xfrm>
            <a:off x="1869716" y="2429655"/>
            <a:ext cx="4476766" cy="4402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1800" dirty="0" smtClean="0"/>
              <a:t>Design, in simple words, is planning an optimal way to perform a certain task.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317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1"/>
          <p:cNvSpPr txBox="1">
            <a:spLocks noGrp="1"/>
          </p:cNvSpPr>
          <p:nvPr>
            <p:ph type="title"/>
          </p:nvPr>
        </p:nvSpPr>
        <p:spPr>
          <a:xfrm>
            <a:off x="805165" y="1997998"/>
            <a:ext cx="642855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n-US" sz="2400" dirty="0"/>
              <a:t>Design in the </a:t>
            </a:r>
            <a:r>
              <a:rPr lang="en-US" sz="2400" dirty="0" smtClean="0"/>
              <a:t>past :</a:t>
            </a:r>
            <a:br>
              <a:rPr lang="en-US" sz="24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dirty="0"/>
              <a:t>Humans have been designing things in one way or the other since thousands of years. Design has not only been a part of evolution but also a huge factor in survival of human species</a:t>
            </a:r>
            <a:r>
              <a:rPr lang="en-US" sz="1600" b="0" dirty="0" smtClean="0"/>
              <a:t>.</a:t>
            </a:r>
            <a:br>
              <a:rPr lang="en-US" sz="1600" b="0" dirty="0" smtClean="0"/>
            </a:br>
            <a:r>
              <a:rPr lang="en-US" sz="1600" b="0" dirty="0"/>
              <a:t/>
            </a:r>
            <a:br>
              <a:rPr lang="en-US" sz="1600" b="0" dirty="0"/>
            </a:b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0408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04" y="1211557"/>
            <a:ext cx="4227968" cy="3213255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009461" y="825372"/>
            <a:ext cx="6559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designing figures in caves to communicate/note down an experience: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1009461" y="825372"/>
            <a:ext cx="6559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To Designing weapons and tools carved out of stones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87" y="1430165"/>
            <a:ext cx="6203391" cy="28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0"/>
          <p:cNvSpPr/>
          <p:nvPr/>
        </p:nvSpPr>
        <p:spPr>
          <a:xfrm rot="84">
            <a:off x="4397209" y="3029906"/>
            <a:ext cx="2558532" cy="1382220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50"/>
          <p:cNvSpPr/>
          <p:nvPr/>
        </p:nvSpPr>
        <p:spPr>
          <a:xfrm rot="84">
            <a:off x="3292734" y="1500006"/>
            <a:ext cx="2558532" cy="1382220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50"/>
          <p:cNvSpPr/>
          <p:nvPr/>
        </p:nvSpPr>
        <p:spPr>
          <a:xfrm rot="84">
            <a:off x="5945771" y="1500006"/>
            <a:ext cx="2558532" cy="1382220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0"/>
          <p:cNvSpPr/>
          <p:nvPr/>
        </p:nvSpPr>
        <p:spPr>
          <a:xfrm rot="84">
            <a:off x="1744171" y="3029906"/>
            <a:ext cx="2558532" cy="1382220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50"/>
          <p:cNvSpPr/>
          <p:nvPr/>
        </p:nvSpPr>
        <p:spPr>
          <a:xfrm rot="84">
            <a:off x="639696" y="1500006"/>
            <a:ext cx="2538069" cy="1382220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50"/>
          <p:cNvSpPr txBox="1">
            <a:spLocks noGrp="1"/>
          </p:cNvSpPr>
          <p:nvPr>
            <p:ph type="title" idx="8"/>
          </p:nvPr>
        </p:nvSpPr>
        <p:spPr>
          <a:xfrm>
            <a:off x="3348000" y="1881230"/>
            <a:ext cx="2448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/>
              <a:t>Design in Communication System</a:t>
            </a:r>
            <a:endParaRPr sz="1600" dirty="0"/>
          </a:p>
        </p:txBody>
      </p:sp>
      <p:sp>
        <p:nvSpPr>
          <p:cNvPr id="761" name="Google Shape;761;p50"/>
          <p:cNvSpPr txBox="1">
            <a:spLocks noGrp="1"/>
          </p:cNvSpPr>
          <p:nvPr>
            <p:ph type="title"/>
          </p:nvPr>
        </p:nvSpPr>
        <p:spPr>
          <a:xfrm>
            <a:off x="694963" y="1881217"/>
            <a:ext cx="2448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/>
              <a:t>Design in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Transport </a:t>
            </a:r>
            <a:r>
              <a:rPr lang="en-US" sz="1600" dirty="0"/>
              <a:t>and Energy.</a:t>
            </a:r>
            <a:endParaRPr sz="1600" dirty="0"/>
          </a:p>
        </p:txBody>
      </p:sp>
      <p:sp>
        <p:nvSpPr>
          <p:cNvPr id="763" name="Google Shape;763;p50"/>
          <p:cNvSpPr txBox="1">
            <a:spLocks noGrp="1"/>
          </p:cNvSpPr>
          <p:nvPr>
            <p:ph type="title" idx="2"/>
          </p:nvPr>
        </p:nvSpPr>
        <p:spPr>
          <a:xfrm>
            <a:off x="1862810" y="3388705"/>
            <a:ext cx="2448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/>
              <a:t>Design </a:t>
            </a:r>
            <a:r>
              <a:rPr lang="en-US" sz="1600" dirty="0" smtClean="0"/>
              <a:t>in</a:t>
            </a:r>
            <a:br>
              <a:rPr lang="en-US" sz="1600" dirty="0" smtClean="0"/>
            </a:br>
            <a:r>
              <a:rPr lang="en-US" sz="1600" dirty="0" smtClean="0"/>
              <a:t>Physical </a:t>
            </a:r>
            <a:r>
              <a:rPr lang="en-US" sz="1600" dirty="0"/>
              <a:t>and </a:t>
            </a:r>
            <a:r>
              <a:rPr lang="en-US" sz="1600" dirty="0" smtClean="0"/>
              <a:t>Digital Products</a:t>
            </a:r>
            <a:r>
              <a:rPr lang="en-US" sz="1600" dirty="0"/>
              <a:t>.</a:t>
            </a:r>
            <a:endParaRPr sz="1600" dirty="0"/>
          </a:p>
        </p:txBody>
      </p:sp>
      <p:sp>
        <p:nvSpPr>
          <p:cNvPr id="765" name="Google Shape;765;p50"/>
          <p:cNvSpPr txBox="1">
            <a:spLocks noGrp="1"/>
          </p:cNvSpPr>
          <p:nvPr>
            <p:ph type="title" idx="4"/>
          </p:nvPr>
        </p:nvSpPr>
        <p:spPr>
          <a:xfrm>
            <a:off x="4515847" y="3388717"/>
            <a:ext cx="2448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/>
              <a:t>Augmented Reality, Mixed Reality and Virtual Reality.</a:t>
            </a:r>
            <a:endParaRPr sz="1600" dirty="0"/>
          </a:p>
        </p:txBody>
      </p:sp>
      <p:sp>
        <p:nvSpPr>
          <p:cNvPr id="767" name="Google Shape;767;p50"/>
          <p:cNvSpPr txBox="1">
            <a:spLocks noGrp="1"/>
          </p:cNvSpPr>
          <p:nvPr>
            <p:ph type="title" idx="6"/>
          </p:nvPr>
        </p:nvSpPr>
        <p:spPr>
          <a:xfrm>
            <a:off x="6001038" y="1881217"/>
            <a:ext cx="2448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/>
              <a:t>Design </a:t>
            </a:r>
            <a:r>
              <a:rPr lang="en-US" sz="1600" dirty="0" smtClean="0"/>
              <a:t>in</a:t>
            </a:r>
            <a:br>
              <a:rPr lang="en-US" sz="1600" dirty="0" smtClean="0"/>
            </a:br>
            <a:r>
              <a:rPr lang="en-US" sz="1600" dirty="0" smtClean="0"/>
              <a:t>Governance</a:t>
            </a:r>
            <a:endParaRPr sz="1600" dirty="0"/>
          </a:p>
        </p:txBody>
      </p:sp>
      <p:sp>
        <p:nvSpPr>
          <p:cNvPr id="772" name="Google Shape;772;p50"/>
          <p:cNvSpPr txBox="1">
            <a:spLocks noGrp="1"/>
          </p:cNvSpPr>
          <p:nvPr>
            <p:ph type="title" idx="15"/>
          </p:nvPr>
        </p:nvSpPr>
        <p:spPr>
          <a:xfrm>
            <a:off x="720025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n-US" dirty="0" smtClean="0"/>
              <a:t>In </a:t>
            </a:r>
            <a:r>
              <a:rPr lang="en-US" dirty="0"/>
              <a:t>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"/>
          <a:stretch/>
        </p:blipFill>
        <p:spPr>
          <a:xfrm>
            <a:off x="2492357" y="906815"/>
            <a:ext cx="4089509" cy="343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437A6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187</Words>
  <Application>Microsoft Office PowerPoint</Application>
  <PresentationFormat>On-screen Show (16:9)</PresentationFormat>
  <Paragraphs>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Poppins SemiBold</vt:lpstr>
      <vt:lpstr>Source Serif Pro</vt:lpstr>
      <vt:lpstr>Roboto Slab</vt:lpstr>
      <vt:lpstr>Bebas Neue</vt:lpstr>
      <vt:lpstr>Crete Round</vt:lpstr>
      <vt:lpstr>Brazilian Literature Thesis by Slidesgo</vt:lpstr>
      <vt:lpstr>Need for Design</vt:lpstr>
      <vt:lpstr>Why do we need design?</vt:lpstr>
      <vt:lpstr>Why do we need design?</vt:lpstr>
      <vt:lpstr>But first of all we need to understand what design really is?</vt:lpstr>
      <vt:lpstr>Design in the past :  Humans have been designing things in one way or the other since thousands of years. Design has not only been a part of evolution but also a huge factor in survival of human species.  </vt:lpstr>
      <vt:lpstr>PowerPoint Presentation</vt:lpstr>
      <vt:lpstr>PowerPoint Presentation</vt:lpstr>
      <vt:lpstr>Design in Communication System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 for Design</dc:title>
  <dc:creator>Administrator</dc:creator>
  <cp:lastModifiedBy>Windows User</cp:lastModifiedBy>
  <cp:revision>8</cp:revision>
  <dcterms:modified xsi:type="dcterms:W3CDTF">2022-05-10T07:04:20Z</dcterms:modified>
</cp:coreProperties>
</file>